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61" r:id="rId5"/>
    <p:sldId id="259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72"/>
            <p14:sldId id="273"/>
            <p14:sldId id="261"/>
            <p14:sldId id="259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19.01.2019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65B63-23B5-42B7-BD8D-C6589F8D484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65B63-23B5-42B7-BD8D-C6589F8D484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39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65B63-23B5-42B7-BD8D-C6589F8D484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65B63-23B5-42B7-BD8D-C6589F8D484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19.01.2019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19.01.2019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19.01.2019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566" y="88012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DOSKONALENIE TRENERÓW WSPOMAGANIA OŚWIATY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6799"/>
            <a:ext cx="9144000" cy="2128837"/>
          </a:xfrm>
        </p:spPr>
        <p:txBody>
          <a:bodyPr>
            <a:normAutofit/>
          </a:bodyPr>
          <a:lstStyle/>
          <a:p>
            <a:endParaRPr lang="pl-PL" b="1" dirty="0"/>
          </a:p>
          <a:p>
            <a:pPr algn="l"/>
            <a:r>
              <a:rPr lang="pl-PL" sz="2800" b="1" dirty="0"/>
              <a:t>Moduł IX</a:t>
            </a:r>
          </a:p>
          <a:p>
            <a:pPr algn="l"/>
            <a:r>
              <a:rPr lang="pl-PL" sz="2800" b="1" dirty="0"/>
              <a:t> Planowanie rozwoju zawodowego uczestników szkolenia  </a:t>
            </a:r>
          </a:p>
          <a:p>
            <a:pPr algn="l"/>
            <a:r>
              <a:rPr lang="pl-PL" sz="2800" b="1" dirty="0"/>
              <a:t>w zakresie wspomagania szkół</a:t>
            </a:r>
            <a:endParaRPr lang="pl-PL" sz="2800" dirty="0"/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9299" y="1926767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38074"/>
            <a:ext cx="10649607" cy="49852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100" b="1" dirty="0"/>
              <a:t>Etapy wspomagania szkoły</a:t>
            </a:r>
            <a:r>
              <a:rPr lang="pl-PL" b="1" dirty="0"/>
              <a:t>: </a:t>
            </a:r>
          </a:p>
          <a:p>
            <a:pPr marL="0" indent="0">
              <a:buNone/>
            </a:pPr>
            <a:endParaRPr lang="pl-PL" sz="1000" b="1" dirty="0"/>
          </a:p>
          <a:p>
            <a:pPr lvl="0"/>
            <a:r>
              <a:rPr lang="pl-PL" b="1" dirty="0"/>
              <a:t>Diagnoza</a:t>
            </a:r>
            <a:r>
              <a:rPr lang="pl-PL" dirty="0"/>
              <a:t> - specjalista ds. wspomagania we współpracy z dyrektorem i nauczycielami analizuje szczegółowo potrzeby danej placówki. Rezultatem diagnozy jest wybór obszaru oraz działań, które będą realizowane w szkole. </a:t>
            </a:r>
          </a:p>
          <a:p>
            <a:pPr lvl="0"/>
            <a:r>
              <a:rPr lang="pl-PL" b="1" dirty="0"/>
              <a:t>Planowanie działań </a:t>
            </a:r>
            <a:r>
              <a:rPr lang="pl-PL" dirty="0"/>
              <a:t>polega na projektowaniu form doskonalenia zawodowego nauczycieli oraz wdrażania do praktyki szkolnej nabytych przez nich umiejętności i wypracowanych rozwiązań. Dobrze przygotowany plan jest elementem całego procesu wspomagania,  pozwala na skuteczne wprowadzanie zmian w obszarach wynikających z diagnozy pracy szkoły.  </a:t>
            </a:r>
          </a:p>
          <a:p>
            <a:pPr lvl="0"/>
            <a:r>
              <a:rPr lang="pl-PL" b="1" dirty="0"/>
              <a:t>Realizacja działań </a:t>
            </a:r>
            <a:r>
              <a:rPr lang="pl-PL" dirty="0"/>
              <a:t>- dzięki niej dokonuje się najważniejsza zmiana - nauczyciele nabywają wiedzę i umiejętności oraz wypracowują nowe rozwiązania i wdrażają je w swojej pracy.  Za organizację tego etapu odpowiedzialny jest specjalista ds. wspomagania, który w miarę potrzeb i możliwości szkoły, może pozyskiwać zewnętrznych ekspertów.  </a:t>
            </a:r>
          </a:p>
          <a:p>
            <a:pPr lvl="0"/>
            <a:r>
              <a:rPr lang="pl-PL" b="1" dirty="0"/>
              <a:t>Podsumowanie i ewaluacja </a:t>
            </a:r>
            <a:r>
              <a:rPr lang="pl-PL" dirty="0"/>
              <a:t>wspomagania –zadaniem specjalisty jest podsumowanie przeprowadzonych działań, zaś do dyrektora i nauczycieli należy ocena jego przebiegu         i efektów. Zalecane jest łączenie ewaluacji wspomagania z ewaluacją wewnętrzną pracy szkoły. 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4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470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Zadania specjalisty do spraw wspomagania:</a:t>
            </a:r>
          </a:p>
          <a:p>
            <a:r>
              <a:rPr lang="pl-PL" dirty="0"/>
              <a:t>Pomoc w diagnozowaniu problemów szkoły</a:t>
            </a:r>
          </a:p>
          <a:p>
            <a:r>
              <a:rPr lang="pl-PL" dirty="0"/>
              <a:t>Planowanie działań rozwojowych</a:t>
            </a:r>
          </a:p>
          <a:p>
            <a:r>
              <a:rPr lang="pl-PL" dirty="0"/>
              <a:t>Organizacja i realizacja zaplanowanych działań - wspólne wypracowanie</a:t>
            </a:r>
          </a:p>
          <a:p>
            <a:pPr marL="0" indent="0">
              <a:buNone/>
            </a:pPr>
            <a:r>
              <a:rPr lang="pl-PL" dirty="0"/>
              <a:t>    zasad wzajemnego uczenia się</a:t>
            </a:r>
          </a:p>
          <a:p>
            <a:r>
              <a:rPr lang="pl-PL" dirty="0"/>
              <a:t>Koordynowanie działań, pełnienie funkcji moderatora, doradcy </a:t>
            </a:r>
          </a:p>
          <a:p>
            <a:pPr marL="0" indent="0">
              <a:buNone/>
            </a:pPr>
            <a:r>
              <a:rPr lang="pl-PL" dirty="0"/>
              <a:t>    i inicjatora zmian</a:t>
            </a:r>
          </a:p>
          <a:p>
            <a:r>
              <a:rPr lang="pl-PL" dirty="0"/>
              <a:t>Dobór kompetentnych ekspertów</a:t>
            </a:r>
          </a:p>
          <a:p>
            <a:r>
              <a:rPr lang="pl-PL" dirty="0"/>
              <a:t>Monitorowanie procesu wspomagania</a:t>
            </a:r>
          </a:p>
          <a:p>
            <a:r>
              <a:rPr lang="pl-PL" dirty="0"/>
              <a:t>Ocena przeprowadzonych działań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7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7918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3600" b="1" dirty="0"/>
              <a:t>Pożądane postawy profilu roli zawodowej pracownika odpowiedzialnego za wspomaganie szkoły:</a:t>
            </a: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Otwartość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Zaangażowanie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Realizm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Partnerstwo</a:t>
            </a:r>
          </a:p>
          <a:p>
            <a:endParaRPr lang="pl-PL" dirty="0"/>
          </a:p>
        </p:txBody>
      </p:sp>
      <p:sp>
        <p:nvSpPr>
          <p:cNvPr id="13" name="Symbol zastępczy zawartości 12">
            <a:extLst>
              <a:ext uri="{FF2B5EF4-FFF2-40B4-BE49-F238E27FC236}">
                <a16:creationId xmlns:a16="http://schemas.microsoft.com/office/drawing/2014/main" id="{27D6AD06-5A29-4988-978C-4C3FBD742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181600" cy="398240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    Kreatywność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    Otwartość na innych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    Szczerość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    Obiektywizm</a:t>
            </a:r>
            <a:endParaRPr lang="pl-PL" dirty="0"/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654" y="880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Dziękujemy za udział w szkoleniu.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1985" y="2346960"/>
            <a:ext cx="4907535" cy="28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254</Words>
  <Application>Microsoft Office PowerPoint</Application>
  <PresentationFormat>Panoramiczny</PresentationFormat>
  <Paragraphs>43</Paragraphs>
  <Slides>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DOSKONALENIE TRENERÓW WSPOMAGANIA OŚWIATY</vt:lpstr>
      <vt:lpstr>     </vt:lpstr>
      <vt:lpstr>      </vt:lpstr>
      <vt:lpstr>    Pożądane postawy profilu roli zawodowej pracownika odpowiedzialnego za wspomaganie szkoły: 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lenovo</cp:lastModifiedBy>
  <cp:revision>30</cp:revision>
  <dcterms:created xsi:type="dcterms:W3CDTF">2018-12-02T13:14:09Z</dcterms:created>
  <dcterms:modified xsi:type="dcterms:W3CDTF">2019-01-19T12:31:25Z</dcterms:modified>
</cp:coreProperties>
</file>